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3"/>
  </p:notesMasterIdLst>
  <p:sldIdLst>
    <p:sldId id="256" r:id="rId2"/>
    <p:sldId id="310" r:id="rId3"/>
    <p:sldId id="303" r:id="rId4"/>
    <p:sldId id="309" r:id="rId5"/>
    <p:sldId id="311" r:id="rId6"/>
    <p:sldId id="312" r:id="rId7"/>
    <p:sldId id="313" r:id="rId8"/>
    <p:sldId id="314" r:id="rId9"/>
    <p:sldId id="308" r:id="rId10"/>
    <p:sldId id="287" r:id="rId11"/>
    <p:sldId id="29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B43F3-CC46-4A4E-92C5-C16EA4AA3F98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34217-DAB5-40CD-8C16-7F6642349C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8944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Целевые ориентиры дошкольного образования предполагают формирование у детей дошкольного возраста предпосылок к учебной деятельности. Что обеспечит успешный переход на следующий уровень образования – школьное обучение. Наша задача состоит в том, чтобы создать условия для 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развития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познавательно-речевых способностей детей. Для этого необходимо уделять большое внимание применению инновационных педагогических технологий и методов.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качестве эффективного средства при работе с детьми мы используем один из методов наглядного моделирования – </a:t>
            </a:r>
            <a:r>
              <a:rPr lang="ru-RU" sz="1400" b="1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Что же это такое?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4217-DAB5-40CD-8C16-7F6642349C4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8346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ru-RU" sz="1400" b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это творческая работа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которая имеет короткую </a:t>
            </a:r>
            <a:r>
              <a:rPr lang="ru-RU" sz="1400" b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форму стихотворения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состоящего из пяти нерифмованных строк. Можно сказать, что это свободное мини-творчество, подчиненное определенным правилам. К основным правилам составления </a:t>
            </a:r>
            <a:r>
              <a:rPr lang="ru-RU" sz="1400" b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синквейна относятся следующие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1-я строчка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(Кто? Что?)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- существительное - одно ключевое слово (слово-предмет),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2-я строчка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(Какой? Какая? Какое?)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- два прилагательных, характеризующих первую строчку (слова-признаки),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3-я строчка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(Что делает?)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– три глагола, обозначающих действие, относящееся к теме (слова-действия);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4-я строчка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предложение, показывающее отношение к теме;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5-я строчка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одно слово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(существительное)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или словосочетание – ассоциация, синоним, который повторяет суть темы в 1-ой строчке.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4217-DAB5-40CD-8C16-7F6642349C4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7494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Актуальность использования синквейна состоит в том, что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это сравнительно новый метод – открывающий творческие интеллектуальные и речевые возможности, имеет игровую направленность.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Данный метод создает условия для развития личности, способной критически мыслить, т.е. исключать лишнее и выделять главное, обобщать, классифицировать.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4217-DAB5-40CD-8C16-7F6642349C4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270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Использование метода «</a:t>
            </a:r>
            <a:r>
              <a:rPr lang="ru-RU" sz="1400" b="1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позволяет решить сразу несколько важнейших задач:</a:t>
            </a:r>
            <a:endParaRPr lang="ru-RU" sz="14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придает лексическим единицам эмоциональную окраску и обеспечивает  непроизвольное запоминание материала; </a:t>
            </a:r>
          </a:p>
          <a:p>
            <a:pPr lvl="0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закрепляет знания о частях речи, о предложении;</a:t>
            </a:r>
          </a:p>
          <a:p>
            <a:pPr lvl="0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значительно активизирует словарный запас;</a:t>
            </a:r>
          </a:p>
          <a:p>
            <a:pPr lvl="0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совершенствует навык  использования   в  речи синонимов; </a:t>
            </a:r>
          </a:p>
          <a:p>
            <a:pPr lvl="0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активизирует  мыслительную деятельность;</a:t>
            </a:r>
          </a:p>
          <a:p>
            <a:pPr lvl="0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совершенствует умение высказывать собственное отношение к чему-либо;</a:t>
            </a:r>
          </a:p>
          <a:p>
            <a:pPr lvl="0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стимулирует развитие творческого потенциала.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Для того чтобы наиболее правильно, полно и точно выразить свою мысль, ребенок должен иметь достаточный лексический запас. Поэтому свою работу  н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чали с уточнения, расширения и совершенствования словаря.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4217-DAB5-40CD-8C16-7F6642349C4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5660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 использовали </a:t>
            </a:r>
            <a:r>
              <a:rPr lang="ru-RU" sz="1400" u="sng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упражнения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«Подбери определения»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- например, к слову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«яблоко»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Какое </a:t>
            </a:r>
            <a:r>
              <a:rPr lang="ru-RU" sz="1400" u="sng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оно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(спелое, сочное, румяное, вкусное).</a:t>
            </a:r>
          </a:p>
          <a:p>
            <a:pPr lvl="0"/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«Узнай предмет по определению»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белое, длинное, чистое, махровое …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(полотенце)</a:t>
            </a:r>
            <a:endParaRPr lang="ru-RU" sz="14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/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«Кто что делает?»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- повар …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(варит, жарит, печет)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 лист …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(падает, кружится, летит, растет)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«Что чем делают?»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- рисуют … карандашом, мелком, углем, фломастером, кисточкой)</a:t>
            </a:r>
          </a:p>
          <a:p>
            <a:pPr lvl="0"/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«Назови часть целого»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- дерево …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(ствол, ветки, корень, листья)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 </a:t>
            </a:r>
          </a:p>
          <a:p>
            <a:pPr lvl="0"/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«Живое- неживое»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Знакомили детей с понятиями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lang="ru-RU" sz="1400" i="1" u="sng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слово, обозначающее предмет»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и </a:t>
            </a:r>
            <a:r>
              <a:rPr lang="ru-RU" sz="1400" i="1" u="sng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«слово, обозначающее действие предмета»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тем самым подготовив платформу для последующей работы над предложением. Давали понятие </a:t>
            </a:r>
            <a:r>
              <a:rPr lang="ru-RU" sz="1400" i="1" u="sng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«слово, обозначающее признак предмета»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тем самым накапливали материал для распространения предложения определением. Когда дети овладели этими понятиями, научились правильно ставить вопросы к словам, обозначающим </a:t>
            </a:r>
            <a:r>
              <a:rPr lang="ru-RU" sz="1400" u="sng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предметы, действия и признаки предмета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изображать их графически – мы стали сочинять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синквейны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Также была проведена работа и с родителями. Для них мы подготовили консультацию «СИНКВЕЙН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один из эффективных методов развития мышления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провели мастер-класс по составлению синквейна, дали домашнее задание – совместно с ребенком составить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Рекомендовали использовать этот метод в игровой форме для развития своего ребенка.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4217-DAB5-40CD-8C16-7F6642349C4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4004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Мы используем составление синквейна для проведения рефлексии в конце занятия, анализа и синтеза полученной информации по теме недели. А также включаем его в коррекционно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развивающую работу с детьми. По желанию дети могут сочинять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синквейны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 в свободной деятельности.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Свои работы дети оформляют в виде графических рисунков, а, умеющие читать, записывают слова печатными буквами.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4217-DAB5-40CD-8C16-7F6642349C4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1928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Также в данном направлении мы используем такие варианты работы: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-составление краткого рассказа по готовому 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синквейну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lang="ru-RU" sz="14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 использованием слов и фраз, входящих в состав последнего)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;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-составление синквейна по прослушанному рассказу или сказке;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-коррекция и совершенствование готового синквейна;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-анализ неполного синквейна для определения отсутствующей части. Например, даем 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без указания темы – первой строки, на основе существующих строк необходимо ее определить.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Данный метод легко интегрируется с другими образовательными областями программы, а простота его построения позволяет быстро получить результат.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4217-DAB5-40CD-8C16-7F6642349C4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9545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Использование синквейна влияет на результативность речевого развития: </a:t>
            </a:r>
          </a:p>
          <a:p>
            <a:pPr lvl="1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Становится более легким  процесс усвоения понятий и их содержания;</a:t>
            </a:r>
          </a:p>
          <a:p>
            <a:pPr lvl="1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Расширяется и актуализируется словарный запас; </a:t>
            </a:r>
          </a:p>
          <a:p>
            <a:pPr lvl="1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Закрепляются знания о частях речи, о предложении;</a:t>
            </a:r>
          </a:p>
          <a:p>
            <a:pPr lvl="1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Совершенствуется  навык  использования   в  речи синонимов;</a:t>
            </a:r>
          </a:p>
          <a:p>
            <a:pPr lvl="1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Дети учатся выражать свои мысли, подбирать нужные слова;</a:t>
            </a:r>
          </a:p>
          <a:p>
            <a:pPr lvl="1"/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Вырабатывается способность к анализу.</a:t>
            </a: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4217-DAB5-40CD-8C16-7F6642349C4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7662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Также данный метод позволяет 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развивать у детей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следующие умения и навыки: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добывать информацию, проводить исследование, делать сравнения, составлять чёткий внутренний план умственных действий, речевого высказывания;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формулировать и высказывать суждения, делать умозаключения.</a:t>
            </a:r>
          </a:p>
          <a:p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Таким образом, «</a:t>
            </a:r>
            <a:r>
              <a:rPr lang="ru-RU" sz="14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синквейн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 является эффективным методом активизации познавательной деятельности и </a:t>
            </a:r>
            <a:r>
              <a:rPr lang="ru-RU" sz="1400" b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развития речи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ru-RU" sz="1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помогает в формировании предпосылок к учебной деятельности.</a:t>
            </a:r>
            <a:r>
              <a:rPr lang="ru-RU" sz="1400" b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ru-RU" sz="14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34217-DAB5-40CD-8C16-7F6642349C4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50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B6549D-B7D6-433C-911F-B095AA6BC4EC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E3DEC-ED50-438A-AEFC-8E2A94F2DC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4131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BD54CD-4035-403A-8185-C71A1B362526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49439-13AA-45E2-8949-3B626E80C1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718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BD54CD-4035-403A-8185-C71A1B362526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49439-13AA-45E2-8949-3B626E80C1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64650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BD54CD-4035-403A-8185-C71A1B362526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49439-13AA-45E2-8949-3B626E80C1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614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BD54CD-4035-403A-8185-C71A1B362526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49439-13AA-45E2-8949-3B626E80C1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23202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BD54CD-4035-403A-8185-C71A1B362526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B49439-13AA-45E2-8949-3B626E80C1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5388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82BFD1-3AE3-41E5-8F5C-31D007F69B52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61D14-6B6C-40A4-BC8E-D90C403245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6059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56FCE-72B2-4EBE-AEAF-5EA60AC440F5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6FFC4-04D4-4216-9067-00E54A0D5B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410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994E-EA4F-4E64-9F67-B6C1947DD952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1E333-E8E2-47C8-A6FC-1184B8C7DA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583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1FC44B-3586-49CF-8942-A2AB45980234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46D4A2-218D-40CA-8066-5EECA370D9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630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AD1C6A-34F8-4439-9268-734ABA29C85B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AA381-7651-412D-9713-14DED906AA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681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0CFABC-BB9B-41B7-BFA0-733C7BFA77CF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9E80A-B6AD-41F0-91DB-0D0DAF27A0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683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CFCCEB-AB0C-4C01-AA95-9AC473BA74B9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2B83D-C8CC-40A0-80B0-73D514A138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374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8416AA-7681-4F56-AC3F-EBFDF2944042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0FCC13-E051-473E-A1EE-A3F4FEB964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37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C2C0B-AA5C-4A21-AD21-24D0510308A0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58B4E-FE3E-4CC0-BC67-EF33B96BD6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390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7E47C1-4E1F-4A54-A4B4-08D333A6B833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4DF417-AEA0-4A68-A064-EBFA06EFCA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756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BD54CD-4035-403A-8185-C71A1B362526}" type="datetimeFigureOut">
              <a:rPr lang="ru-RU" smtClean="0"/>
              <a:pPr>
                <a:defRPr/>
              </a:pPr>
              <a:t>12.05.2017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1B49439-13AA-45E2-8949-3B626E80C1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885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m.ru/detskijsad/-didakticheskii-sinkvein-kak-sredstvo-aktivizaci-raboty-po-razvitiyu-rechi-detei-s-narushenijami-rechi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Прямоугольник 8"/>
          <p:cNvSpPr>
            <a:spLocks noChangeArrowheads="1"/>
          </p:cNvSpPr>
          <p:nvPr/>
        </p:nvSpPr>
        <p:spPr bwMode="auto">
          <a:xfrm>
            <a:off x="683568" y="692696"/>
            <a:ext cx="664368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ыступление из опыта работы на фестивале педагогических практик среди педагогов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Устьянского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образовательного округа в рамках единой методической недели  в дошкольных образовательных организациях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Устьянского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</a:t>
            </a:r>
          </a:p>
          <a:p>
            <a:pPr algn="ctr"/>
            <a:endParaRPr lang="ru-RU" sz="16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как один из методов развития новой образовательной технологии «РКМЧП» (развитие критического мышления через чтение и письмо)</a:t>
            </a:r>
          </a:p>
          <a:p>
            <a:pPr algn="ctr"/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Детский сад «Журавлик»  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  МБОУ «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Устьянская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 – Чеснокова С.Л. 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</a:t>
            </a:r>
          </a:p>
          <a:p>
            <a:pPr algn="ctr"/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рапеция 7"/>
          <p:cNvSpPr/>
          <p:nvPr/>
        </p:nvSpPr>
        <p:spPr>
          <a:xfrm>
            <a:off x="901976" y="1939191"/>
            <a:ext cx="2969027" cy="748697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дидактический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Трапеция 8"/>
          <p:cNvSpPr/>
          <p:nvPr/>
        </p:nvSpPr>
        <p:spPr>
          <a:xfrm>
            <a:off x="4214810" y="1928802"/>
            <a:ext cx="2936453" cy="748697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творческий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Трапеция 9"/>
          <p:cNvSpPr/>
          <p:nvPr/>
        </p:nvSpPr>
        <p:spPr>
          <a:xfrm>
            <a:off x="404567" y="3067943"/>
            <a:ext cx="1944216" cy="720849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учит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Трапеция 10"/>
          <p:cNvSpPr/>
          <p:nvPr/>
        </p:nvSpPr>
        <p:spPr>
          <a:xfrm>
            <a:off x="2386490" y="3056530"/>
            <a:ext cx="2520280" cy="732262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закрепляет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Трапеция 11"/>
          <p:cNvSpPr/>
          <p:nvPr/>
        </p:nvSpPr>
        <p:spPr>
          <a:xfrm>
            <a:off x="5000628" y="3071810"/>
            <a:ext cx="2699411" cy="720849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активизирует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Трапеция 12"/>
          <p:cNvSpPr/>
          <p:nvPr/>
        </p:nvSpPr>
        <p:spPr>
          <a:xfrm>
            <a:off x="138558" y="4199925"/>
            <a:ext cx="7817817" cy="695360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Синквейн могут составить все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Трапеция 16"/>
          <p:cNvSpPr/>
          <p:nvPr/>
        </p:nvSpPr>
        <p:spPr>
          <a:xfrm>
            <a:off x="2544521" y="5348744"/>
            <a:ext cx="3005892" cy="732262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метод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Трапеция 6"/>
          <p:cNvSpPr/>
          <p:nvPr/>
        </p:nvSpPr>
        <p:spPr>
          <a:xfrm>
            <a:off x="2728168" y="714956"/>
            <a:ext cx="2638598" cy="791939"/>
          </a:xfrm>
          <a:prstGeom prst="trapezoi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Синквейн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268760"/>
            <a:ext cx="6347714" cy="4259560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Литература: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ped-kopilka.ru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ru-RU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://www.maam.ru/detskijsad/-</a:t>
            </a:r>
            <a:r>
              <a:rPr lang="ru-RU" sz="22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didakticheskii-sinkvein-kak-sredstvo-aktivizaci-raboty-po-razvitiyu-rechi-detei-s-narushenijami-rechi.html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Гладкова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Ю.А. технологии педагогического общения с родителями. Журнал «Справочник старшего воспитателя дошкольного учреждения» №2/2010 с.36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Козаченко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И.И. Использование дидактического синквейна в работе с дошкольниками. Журнал «Управление ДОУ» №8/2015 с.96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0"/>
            <a:ext cx="7380312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«Синквейн» 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происходит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французского слова «</a:t>
            </a:r>
            <a:r>
              <a:rPr lang="ru-RU" sz="2000" i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»-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пять.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творческая работа, которая имеет короткую форму стихотворения, состоящего из пяти нерифмованных строк.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   синквейна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строчка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(Кто?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Что?)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существительное - одно ключевое слово,.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строчка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(Какой? Какая?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Какое?)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два прилагательных, характеризующих первую строчку;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строчка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(Что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делает?)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 три глагола, обозначающих действие, относящееся к теме;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 строчка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предложение, показывающее отношение автора к теме;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 строчка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одно слово 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(существительное)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или словосочетание –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ассоциация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синоним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который повторяет суть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темы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1-ой строчке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43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3000372"/>
            <a:ext cx="5114932" cy="29114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  АПЕЛЬСИН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  Круглый, оранжевый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  Висит,     растет,     зреет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  Я   люблю  сладкие  апельсины</a:t>
            </a:r>
          </a:p>
          <a:p>
            <a:pPr algn="ctr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  Фрукт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img2.gc.gamexp.ru/gallery/user/big/564/790/0000790564_5485777_8a1dc2723f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66"/>
            <a:ext cx="3104893" cy="2967124"/>
          </a:xfrm>
          <a:prstGeom prst="rect">
            <a:avLst/>
          </a:prstGeom>
          <a:noFill/>
          <a:ln w="698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64704"/>
            <a:ext cx="7383764" cy="5807568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метода «Синквейн»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позволяет решить сразу несколько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важнейших задач: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придает лексическим единицам  эмоциональную окраску и обеспечивает  непроизвольное запоминание материала;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закрепляет знания о частях речи, о предложении;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значительно активизирует словарный запас;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совершенствует навык  использования   в  речи синонимов; 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активизирует  мыслительную деятельность;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совершенствует умение  высказывать   собственное  отношение к чему-либо;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стимулирует развитие творческого потенциала.</a:t>
            </a:r>
          </a:p>
          <a:p>
            <a:pPr marL="65087" indent="0"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607198" cy="674136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начальном этапе обучения детей составлению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синквейна мы использовали 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«Подбери определения» 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к слову «яблоко».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 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(спелое, сочное, румяное, вкусное).</a:t>
            </a:r>
          </a:p>
          <a:p>
            <a:pPr marL="0" lv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«Узнай предмет по определению»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белое, длинное, чистое, махровое … (полотенце)</a:t>
            </a:r>
          </a:p>
          <a:p>
            <a:pPr marL="0" lv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«Кто что делает?» 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повар … (варит, жарит, печет); лист … (падает, кружится, летит, растет).</a:t>
            </a:r>
          </a:p>
          <a:p>
            <a:pPr marL="0" lv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«Что чем делают?» 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рисуют … карандашом, мелком, углем, фломастером, кисточкой)</a:t>
            </a:r>
          </a:p>
          <a:p>
            <a:pPr marL="0" lv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«Назови часть целого» 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дерево … (ствол, ветки, корень, листья);</a:t>
            </a:r>
          </a:p>
          <a:p>
            <a:pPr marL="0" lv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«Живое- неживое»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детей с понятиями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«слово,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обозначающее предмет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«слово, обозначающее действие предмета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«слово, обозначающее признак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предмета».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овладели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понятиями «живой и неживой» предмет,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научились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ставить вопросы к словам, обозначающим предметы, действия и признаки предмета, изображать их графически.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была проведена работа с родителями.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287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new\Desktop\Синк\20170411_162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2214554"/>
            <a:ext cx="2514618" cy="4191029"/>
          </a:xfrm>
          <a:prstGeom prst="rect">
            <a:avLst/>
          </a:prstGeom>
          <a:noFill/>
        </p:spPr>
      </p:pic>
      <p:pic>
        <p:nvPicPr>
          <p:cNvPr id="1030" name="Picture 6" descr="C:\Users\new\Desktop\Синк\20170411_16163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571480"/>
            <a:ext cx="3335248" cy="5929330"/>
          </a:xfrm>
          <a:prstGeom prst="rect">
            <a:avLst/>
          </a:prstGeom>
          <a:noFill/>
        </p:spPr>
      </p:pic>
      <p:pic>
        <p:nvPicPr>
          <p:cNvPr id="1026" name="Picture 2" descr="C:\Users\new\Desktop\Синк\20170411_16222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285728"/>
            <a:ext cx="2451836" cy="3571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8505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11560" y="1340768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синквейнов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краткого рассказа по готовому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использованием слов и фраз, входящих в состав последнего)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синквейна по прослушанному рассказу или сказке;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совершенствование готового синквейна;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неполного синквейна для определения отсутствующей части.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23162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620688"/>
            <a:ext cx="6347714" cy="542067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sz="2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Результативность речевого развития:</a:t>
            </a:r>
          </a:p>
          <a:p>
            <a:pPr>
              <a:spcBef>
                <a:spcPts val="0"/>
              </a:spcBef>
              <a:defRPr/>
            </a:pPr>
            <a:endParaRPr lang="ru-RU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становится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более легким  процесс усвоения понятий и их содержания;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расширяется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и актуализируется словарный запас;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закрепляются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знания о частях речи, о предложении;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совершенствуется 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навык  использования   в  речи синонимов;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дети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учатся выражать свои мысли, подбирать нужные слова;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вырабатывается </a:t>
            </a:r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способность к анализу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8904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6951146" cy="388077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умений и навыков</a:t>
            </a:r>
            <a:r>
              <a:rPr lang="ru-RU" sz="2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2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добывать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информацию, проводить исследование, делать сравнения, составлять чёткий внутренний план умственных действий, речевого высказывания;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формулировать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высказывать суждения, делать умозаключения;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синквейна оказывает положительное влияние на развитие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памяти, мышления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ru-RU" sz="19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ru-RU" sz="19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3" name="Picture 5" descr="C:\Users\new\Desktop\Синк\20170411_1554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929066"/>
            <a:ext cx="5572164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1362</TotalTime>
  <Words>486</Words>
  <Application>Microsoft Office PowerPoint</Application>
  <PresentationFormat>Экран (4:3)</PresentationFormat>
  <Paragraphs>130</Paragraphs>
  <Slides>11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Литература: 1. ped-kopilka.ru  2. http://www.maam.ru/detskijsad/-didakticheskii-sinkvein-kak-sredstvo-aktivizaci-raboty-po-razvitiyu-rechi-detei-s-narushenijami-rechi.html 3. Гладкова Ю.А. технологии педагогического общения с родителями. Журнал «Справочник старшего воспитателя дошкольного учреждения» №2/2010 с.36 3. Козаченко И.И. Использование дидактического синквейна в работе с дошкольниками. Журнал «Управление ДОУ» №8/2015 с.96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ALINA_LISA</dc:creator>
  <cp:lastModifiedBy>Admin</cp:lastModifiedBy>
  <cp:revision>125</cp:revision>
  <dcterms:created xsi:type="dcterms:W3CDTF">2015-04-15T06:42:23Z</dcterms:created>
  <dcterms:modified xsi:type="dcterms:W3CDTF">2017-05-12T07:32:45Z</dcterms:modified>
</cp:coreProperties>
</file>